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udio/unknown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notesMasterIdLst>
    <p:notesMasterId r:id="rId7"/>
  </p:notesMasterIdLst>
  <p:sldIdLst>
    <p:sldId id="262" r:id="rId2"/>
    <p:sldId id="257" r:id="rId3"/>
    <p:sldId id="269" r:id="rId4"/>
    <p:sldId id="268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22"/>
    <p:restoredTop sz="94577"/>
  </p:normalViewPr>
  <p:slideViewPr>
    <p:cSldViewPr>
      <p:cViewPr varScale="1">
        <p:scale>
          <a:sx n="87" d="100"/>
          <a:sy n="87" d="100"/>
        </p:scale>
        <p:origin x="1600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CD117-EB4E-784E-8395-0E1553C9D16A}" type="datetimeFigureOut">
              <a:rPr lang="en-US" smtClean="0"/>
              <a:t>10/22/17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1B557-853E-6645-B7D1-A013C4398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900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3" Type="http://schemas.openxmlformats.org/officeDocument/2006/relationships/audio" Target="../media/audio1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3" Type="http://schemas.openxmlformats.org/officeDocument/2006/relationships/audio" Target="../media/audio1.bin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3" Type="http://schemas.openxmlformats.org/officeDocument/2006/relationships/audio" Target="../media/audio1.bin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3" Type="http://schemas.openxmlformats.org/officeDocument/2006/relationships/audio" Target="../media/audio1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3" Type="http://schemas.openxmlformats.org/officeDocument/2006/relationships/audio" Target="../media/audio1.bin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3" Type="http://schemas.openxmlformats.org/officeDocument/2006/relationships/audio" Target="../media/audio1.bin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3" Type="http://schemas.openxmlformats.org/officeDocument/2006/relationships/audio" Target="../media/audio1.bin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3" Type="http://schemas.openxmlformats.org/officeDocument/2006/relationships/audio" Target="../media/audio1.bin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3" Type="http://schemas.openxmlformats.org/officeDocument/2006/relationships/audio" Target="../media/audio1.bin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3" Type="http://schemas.openxmlformats.org/officeDocument/2006/relationships/audio" Target="../media/audio1.bin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3" Type="http://schemas.openxmlformats.org/officeDocument/2006/relationships/audio" Target="../media/audio1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1" name="Applause.wav"/>
          </p:stSnd>
        </p:sndAc>
      </p:transition>
    </mc:Choice>
    <mc:Fallback xmlns="">
      <p:transition spd="slow">
        <p:fade/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1" name="Applause.wav"/>
          </p:stSnd>
        </p:sndAc>
      </p:transition>
    </mc:Choice>
    <mc:Fallback xmlns="">
      <p:transition spd="slow">
        <p:fade/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1" name="Applause.wav"/>
          </p:stSnd>
        </p:sndAc>
      </p:transition>
    </mc:Choice>
    <mc:Fallback xmlns="">
      <p:transition spd="slow">
        <p:fade/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1" name="Applause.wav"/>
          </p:stSnd>
        </p:sndAc>
      </p:transition>
    </mc:Choice>
    <mc:Fallback xmlns="">
      <p:transition spd="slow">
        <p:fade/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1" name="Applause.wav"/>
          </p:stSnd>
        </p:sndAc>
      </p:transition>
    </mc:Choice>
    <mc:Fallback xmlns="">
      <p:transition spd="slow">
        <p:fade/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1" name="Applause.wav"/>
          </p:stSnd>
        </p:sndAc>
      </p:transition>
    </mc:Choice>
    <mc:Fallback xmlns="">
      <p:transition spd="slow">
        <p:fade/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1" name="Applause.wav"/>
          </p:stSnd>
        </p:sndAc>
      </p:transition>
    </mc:Choice>
    <mc:Fallback xmlns="">
      <p:transition spd="slow">
        <p:fade/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1" name="Applause.wav"/>
          </p:stSnd>
        </p:sndAc>
      </p:transition>
    </mc:Choice>
    <mc:Fallback xmlns="">
      <p:transition spd="slow">
        <p:fade/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1" name="Applause.wav"/>
          </p:stSnd>
        </p:sndAc>
      </p:transition>
    </mc:Choice>
    <mc:Fallback xmlns="">
      <p:transition spd="slow">
        <p:fade/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1" name="Applause.wav"/>
          </p:stSnd>
        </p:sndAc>
      </p:transition>
    </mc:Choice>
    <mc:Fallback xmlns="">
      <p:transition spd="slow">
        <p:fade/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1" name="Applause.wav"/>
          </p:stSnd>
        </p:sndAc>
      </p:transition>
    </mc:Choice>
    <mc:Fallback xmlns="">
      <p:transition spd="slow">
        <p:fade/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audio" Target="../media/audio1.bin"/><Relationship Id="rId14" Type="http://schemas.openxmlformats.org/officeDocument/2006/relationships/audio" Target="../media/audio1.bin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13" name="Applause.wav"/>
          </p:stSnd>
        </p:sndAc>
      </p:transition>
    </mc:Choice>
    <mc:Fallback xmlns="">
      <p:transition spd="slow">
        <p:fade/>
        <p:sndAc>
          <p:stSnd>
            <p:snd r:embed="rId14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audio" Target="../media/audio2.bin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audio" Target="../media/audio2.bin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1700808"/>
            <a:ext cx="3240360" cy="2520278"/>
          </a:xfrm>
        </p:spPr>
        <p:txBody>
          <a:bodyPr>
            <a:noAutofit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Lawrence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with </a:t>
            </a:r>
            <a:r>
              <a:rPr lang="en-AU" dirty="0" err="1" smtClean="0">
                <a:solidFill>
                  <a:schemeClr val="tx1"/>
                </a:solidFill>
              </a:rPr>
              <a:t>Tadiwa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3" name="Picture 2" descr="Screen Shot 2017-02-17 at 10.17.0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48680"/>
            <a:ext cx="37719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Bongo.wav"/>
          </p:stSnd>
        </p:sndAc>
      </p:transition>
    </mc:Choice>
    <mc:Fallback xmlns="">
      <p:transition spd="slow">
        <p:fade/>
        <p:sndAc>
          <p:stSnd>
            <p:snd r:embed="rId4" name="Bongo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764704"/>
            <a:ext cx="2088232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60811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 letter from Lawrence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80728"/>
            <a:ext cx="7992888" cy="5722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69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Applause.wav"/>
          </p:stSnd>
        </p:sndAc>
      </p:transition>
    </mc:Choice>
    <mc:Fallback xmlns="">
      <p:transition spd="slow">
        <p:fade/>
        <p:sndAc>
          <p:stSnd>
            <p:snd r:embed="rId4" name="Applause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964488" cy="936104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/>
              <a:t>THANK YOU for your generosity!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1124744"/>
            <a:ext cx="10089288" cy="615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Applause.wav"/>
          </p:stSnd>
        </p:sndAc>
      </p:transition>
    </mc:Choice>
    <mc:Fallback xmlns="">
      <p:transition spd="slow">
        <p:fade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9"/>
            <a:ext cx="7416823" cy="720080"/>
          </a:xfrm>
        </p:spPr>
        <p:txBody>
          <a:bodyPr>
            <a:normAutofit/>
          </a:bodyPr>
          <a:lstStyle/>
          <a:p>
            <a:r>
              <a:rPr lang="en-AU" dirty="0" smtClean="0"/>
              <a:t>Pray for Lawrence this week.</a:t>
            </a:r>
            <a:endParaRPr lang="en-AU" dirty="0"/>
          </a:p>
        </p:txBody>
      </p:sp>
      <p:pic>
        <p:nvPicPr>
          <p:cNvPr id="3" name="Picture 2" descr="Screen Shot 2017-02-17 at 10.18.2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373795"/>
            <a:ext cx="5976664" cy="548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Bongo.wav"/>
          </p:stSnd>
        </p:sndAc>
      </p:transition>
    </mc:Choice>
    <mc:Fallback xmlns="">
      <p:transition spd="slow">
        <p:fade/>
        <p:sndAc>
          <p:stSnd>
            <p:snd r:embed="rId4" name="Bongo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SOHO.thmx</Template>
  <TotalTime>7006</TotalTime>
  <Words>25</Words>
  <Application>Microsoft Macintosh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Candara</vt:lpstr>
      <vt:lpstr>Tahoma</vt:lpstr>
      <vt:lpstr>Tunga</vt:lpstr>
      <vt:lpstr>Arial</vt:lpstr>
      <vt:lpstr>Soho</vt:lpstr>
      <vt:lpstr>Our GCC  Sponsor Child  - Lawrence  with Tadiwa</vt:lpstr>
      <vt:lpstr>Building a future for children in Zimbabwe</vt:lpstr>
      <vt:lpstr>A letter from Lawrence</vt:lpstr>
      <vt:lpstr>THANK YOU for your generosity!</vt:lpstr>
      <vt:lpstr>Pray for Lawrence this week.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111</cp:revision>
  <dcterms:created xsi:type="dcterms:W3CDTF">2014-03-23T21:36:37Z</dcterms:created>
  <dcterms:modified xsi:type="dcterms:W3CDTF">2017-10-22T04:51:35Z</dcterms:modified>
</cp:coreProperties>
</file>